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0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4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63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58900" y="678180"/>
            <a:ext cx="3147060" cy="769620"/>
          </a:xfrm>
          <a:prstGeom prst="rect">
            <a:avLst/>
          </a:prstGeom>
        </p:spPr>
      </p:pic>
      <p:sp>
        <p:nvSpPr>
          <p:cNvPr id="10" name="直角三角形 9"/>
          <p:cNvSpPr/>
          <p:nvPr/>
        </p:nvSpPr>
        <p:spPr>
          <a:xfrm flipH="1" flipV="1">
            <a:off x="4949825" y="-35560"/>
            <a:ext cx="7269480" cy="3656330"/>
          </a:xfrm>
          <a:prstGeom prst="rtTriangle">
            <a:avLst/>
          </a:prstGeom>
          <a:solidFill>
            <a:srgbClr val="215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直角三角形 5"/>
          <p:cNvSpPr/>
          <p:nvPr/>
        </p:nvSpPr>
        <p:spPr>
          <a:xfrm>
            <a:off x="-13970" y="3239770"/>
            <a:ext cx="7269480" cy="3656330"/>
          </a:xfrm>
          <a:prstGeom prst="rtTriangle">
            <a:avLst/>
          </a:prstGeom>
          <a:solidFill>
            <a:srgbClr val="215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2120" y="444500"/>
            <a:ext cx="11287125" cy="5969000"/>
          </a:xfrm>
          <a:prstGeom prst="rect">
            <a:avLst/>
          </a:prstGeom>
          <a:solidFill>
            <a:schemeClr val="bg1"/>
          </a:solidFill>
          <a:ln>
            <a:solidFill>
              <a:srgbClr val="2159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" name="图片 2" descr="C:/Users/Tyra/AppData/Local/Temp/kaimatting/20200726132559/output_aiMatting_20200726132740.pngoutput_aiMatting_20200726132740"/>
          <p:cNvPicPr>
            <a:picLocks noChangeAspect="1"/>
          </p:cNvPicPr>
          <p:nvPr/>
        </p:nvPicPr>
        <p:blipFill>
          <a:blip r:embed="rId2">
            <a:grayscl/>
            <a:lum bright="70000" contrast="-70000"/>
          </a:blip>
          <a:srcRect l="609" t="-326" r="609"/>
          <a:stretch>
            <a:fillRect/>
          </a:stretch>
        </p:blipFill>
        <p:spPr>
          <a:xfrm>
            <a:off x="452755" y="426720"/>
            <a:ext cx="11287125" cy="6004560"/>
          </a:xfrm>
          <a:prstGeom prst="rect">
            <a:avLst/>
          </a:prstGeom>
        </p:spPr>
      </p:pic>
      <p:pic>
        <p:nvPicPr>
          <p:cNvPr id="2" name="图片 1" descr="logo__wip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175" y="882015"/>
            <a:ext cx="933450" cy="1047750"/>
          </a:xfrm>
          <a:prstGeom prst="rect">
            <a:avLst/>
          </a:prstGeom>
          <a:noFill/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605" y="554355"/>
            <a:ext cx="2918460" cy="65532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612265" y="1447800"/>
            <a:ext cx="103009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2025</a:t>
            </a:r>
            <a:r>
              <a:rPr lang="zh-CN" altLang="en-US" sz="3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年同济大学上海国际知识产权学院</a:t>
            </a:r>
            <a:r>
              <a:rPr lang="zh-CN" altLang="en-US" sz="3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研究生复试</a:t>
            </a:r>
            <a:endParaRPr lang="zh-CN" altLang="en-US" sz="3200" b="1">
              <a:ln w="10160">
                <a:solidFill>
                  <a:schemeClr val="accent5"/>
                </a:solidFill>
                <a:prstDash val="solid"/>
              </a:ln>
              <a:solidFill>
                <a:srgbClr val="0070C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62810" y="2827020"/>
            <a:ext cx="844105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我是考生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........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我报考的专业方向是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........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报考的导师是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........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我能够自觉遵守相关法律、考场纪律和考场规则，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诚信考试，履行保密义务，承担违规的一切后果。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PECIAL_SOURCE" val="bdnull"/>
</p:tagLst>
</file>

<file path=ppt/tags/tag64.xml><?xml version="1.0" encoding="utf-8"?>
<p:tagLst xmlns:p="http://schemas.openxmlformats.org/presentationml/2006/main">
  <p:tag name="KSO_WPP_MARK_KEY" val="9df27618-7732-4ab4-a632-84fc32f67ada"/>
  <p:tag name="COMMONDATA" val="eyJoZGlkIjoiODgzNjU1NWRmYmNjNDI0YmFkNDU2MTczMWI2ZTE1Zjc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WPS 演示</Application>
  <PresentationFormat>宽屏</PresentationFormat>
  <Paragraphs>6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Wingdings</vt:lpstr>
      <vt:lpstr>黑体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辉辉</cp:lastModifiedBy>
  <cp:revision>175</cp:revision>
  <dcterms:created xsi:type="dcterms:W3CDTF">2019-06-19T02:08:00Z</dcterms:created>
  <dcterms:modified xsi:type="dcterms:W3CDTF">2025-02-28T01:50:39Z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15A154C2EDB74F8888B80F2063695DA6_13</vt:lpwstr>
  </property>
</Properties>
</file>